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88" r:id="rId7"/>
    <p:sldId id="284" r:id="rId8"/>
    <p:sldId id="285" r:id="rId9"/>
    <p:sldId id="268" r:id="rId10"/>
    <p:sldId id="287" r:id="rId11"/>
    <p:sldId id="289" r:id="rId12"/>
    <p:sldId id="290" r:id="rId13"/>
    <p:sldId id="279" r:id="rId14"/>
    <p:sldId id="291" r:id="rId15"/>
    <p:sldId id="292" r:id="rId16"/>
    <p:sldId id="295" r:id="rId17"/>
    <p:sldId id="293" r:id="rId18"/>
    <p:sldId id="296" r:id="rId19"/>
    <p:sldId id="294" r:id="rId20"/>
    <p:sldId id="297" r:id="rId21"/>
    <p:sldId id="283" r:id="rId22"/>
    <p:sldId id="269" r:id="rId23"/>
    <p:sldId id="272" r:id="rId24"/>
    <p:sldId id="278" r:id="rId25"/>
    <p:sldId id="277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E1F3AB-87C4-4450-A818-E2D538382522}" v="5" dt="2024-05-25T09:52: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53" autoAdjust="0"/>
    <p:restoredTop sz="0" autoAdjust="0"/>
  </p:normalViewPr>
  <p:slideViewPr>
    <p:cSldViewPr>
      <p:cViewPr>
        <p:scale>
          <a:sx n="75" d="100"/>
          <a:sy n="75" d="100"/>
        </p:scale>
        <p:origin x="1648" y="4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yush Kumar" userId="55c11819c46ced19" providerId="LiveId" clId="{E9E1F3AB-87C4-4450-A818-E2D538382522}"/>
    <pc:docChg chg="undo custSel addSld delSld modSld sldOrd">
      <pc:chgData name="Aayush Kumar" userId="55c11819c46ced19" providerId="LiveId" clId="{E9E1F3AB-87C4-4450-A818-E2D538382522}" dt="2024-05-25T09:54:19.085" v="3451"/>
      <pc:docMkLst>
        <pc:docMk/>
      </pc:docMkLst>
      <pc:sldChg chg="modSp mod">
        <pc:chgData name="Aayush Kumar" userId="55c11819c46ced19" providerId="LiveId" clId="{E9E1F3AB-87C4-4450-A818-E2D538382522}" dt="2024-05-25T09:07:39.760" v="3273" actId="20577"/>
        <pc:sldMkLst>
          <pc:docMk/>
          <pc:sldMk cId="0" sldId="257"/>
        </pc:sldMkLst>
        <pc:spChg chg="mod">
          <ac:chgData name="Aayush Kumar" userId="55c11819c46ced19" providerId="LiveId" clId="{E9E1F3AB-87C4-4450-A818-E2D538382522}" dt="2024-05-25T09:07:39.760" v="3273" actId="20577"/>
          <ac:spMkLst>
            <pc:docMk/>
            <pc:sldMk cId="0" sldId="257"/>
            <ac:spMk id="3" creationId="{00000000-0000-0000-0000-000000000000}"/>
          </ac:spMkLst>
        </pc:spChg>
      </pc:sldChg>
      <pc:sldChg chg="del">
        <pc:chgData name="Aayush Kumar" userId="55c11819c46ced19" providerId="LiveId" clId="{E9E1F3AB-87C4-4450-A818-E2D538382522}" dt="2024-05-24T08:24:29.730" v="1" actId="2696"/>
        <pc:sldMkLst>
          <pc:docMk/>
          <pc:sldMk cId="0" sldId="264"/>
        </pc:sldMkLst>
      </pc:sldChg>
      <pc:sldChg chg="modSp mod">
        <pc:chgData name="Aayush Kumar" userId="55c11819c46ced19" providerId="LiveId" clId="{E9E1F3AB-87C4-4450-A818-E2D538382522}" dt="2024-05-24T12:27:52.218" v="2113" actId="14100"/>
        <pc:sldMkLst>
          <pc:docMk/>
          <pc:sldMk cId="0" sldId="268"/>
        </pc:sldMkLst>
        <pc:spChg chg="mod">
          <ac:chgData name="Aayush Kumar" userId="55c11819c46ced19" providerId="LiveId" clId="{E9E1F3AB-87C4-4450-A818-E2D538382522}" dt="2024-05-24T12:27:48.661" v="2112" actId="20577"/>
          <ac:spMkLst>
            <pc:docMk/>
            <pc:sldMk cId="0" sldId="268"/>
            <ac:spMk id="7" creationId="{00000000-0000-0000-0000-000000000000}"/>
          </ac:spMkLst>
        </pc:spChg>
        <pc:picChg chg="mod">
          <ac:chgData name="Aayush Kumar" userId="55c11819c46ced19" providerId="LiveId" clId="{E9E1F3AB-87C4-4450-A818-E2D538382522}" dt="2024-05-24T12:27:52.218" v="2113" actId="14100"/>
          <ac:picMkLst>
            <pc:docMk/>
            <pc:sldMk cId="0" sldId="268"/>
            <ac:picMk id="11" creationId="{2010E0AB-3336-5264-90A3-F83E170AA5DC}"/>
          </ac:picMkLst>
        </pc:picChg>
      </pc:sldChg>
      <pc:sldChg chg="addSp delSp modSp mod">
        <pc:chgData name="Aayush Kumar" userId="55c11819c46ced19" providerId="LiveId" clId="{E9E1F3AB-87C4-4450-A818-E2D538382522}" dt="2024-05-25T09:07:23.269" v="3256" actId="1076"/>
        <pc:sldMkLst>
          <pc:docMk/>
          <pc:sldMk cId="0" sldId="269"/>
        </pc:sldMkLst>
        <pc:spChg chg="mod">
          <ac:chgData name="Aayush Kumar" userId="55c11819c46ced19" providerId="LiveId" clId="{E9E1F3AB-87C4-4450-A818-E2D538382522}" dt="2024-05-24T09:51:36.853" v="1025" actId="20577"/>
          <ac:spMkLst>
            <pc:docMk/>
            <pc:sldMk cId="0" sldId="269"/>
            <ac:spMk id="7" creationId="{00000000-0000-0000-0000-000000000000}"/>
          </ac:spMkLst>
        </pc:spChg>
        <pc:picChg chg="mod">
          <ac:chgData name="Aayush Kumar" userId="55c11819c46ced19" providerId="LiveId" clId="{E9E1F3AB-87C4-4450-A818-E2D538382522}" dt="2024-05-25T09:07:23.269" v="3256" actId="1076"/>
          <ac:picMkLst>
            <pc:docMk/>
            <pc:sldMk cId="0" sldId="269"/>
            <ac:picMk id="3" creationId="{714A5535-9EA3-F040-4E18-04B6883FF991}"/>
          </ac:picMkLst>
        </pc:picChg>
        <pc:picChg chg="add del">
          <ac:chgData name="Aayush Kumar" userId="55c11819c46ced19" providerId="LiveId" clId="{E9E1F3AB-87C4-4450-A818-E2D538382522}" dt="2024-05-25T08:11:08.446" v="3193" actId="22"/>
          <ac:picMkLst>
            <pc:docMk/>
            <pc:sldMk cId="0" sldId="269"/>
            <ac:picMk id="4" creationId="{85BDCD28-4A72-8153-FC0D-7834C3DAF3E3}"/>
          </ac:picMkLst>
        </pc:picChg>
      </pc:sldChg>
      <pc:sldChg chg="modSp mod ord">
        <pc:chgData name="Aayush Kumar" userId="55c11819c46ced19" providerId="LiveId" clId="{E9E1F3AB-87C4-4450-A818-E2D538382522}" dt="2024-05-25T09:54:19.085" v="3451"/>
        <pc:sldMkLst>
          <pc:docMk/>
          <pc:sldMk cId="362699384" sldId="279"/>
        </pc:sldMkLst>
        <pc:spChg chg="mod">
          <ac:chgData name="Aayush Kumar" userId="55c11819c46ced19" providerId="LiveId" clId="{E9E1F3AB-87C4-4450-A818-E2D538382522}" dt="2024-05-24T12:21:16.391" v="1970" actId="20577"/>
          <ac:spMkLst>
            <pc:docMk/>
            <pc:sldMk cId="362699384" sldId="279"/>
            <ac:spMk id="7" creationId="{00000000-0000-0000-0000-000000000000}"/>
          </ac:spMkLst>
        </pc:spChg>
        <pc:picChg chg="mod">
          <ac:chgData name="Aayush Kumar" userId="55c11819c46ced19" providerId="LiveId" clId="{E9E1F3AB-87C4-4450-A818-E2D538382522}" dt="2024-05-25T09:54:06.955" v="3449" actId="1076"/>
          <ac:picMkLst>
            <pc:docMk/>
            <pc:sldMk cId="362699384" sldId="279"/>
            <ac:picMk id="11" creationId="{2010E0AB-3336-5264-90A3-F83E170AA5DC}"/>
          </ac:picMkLst>
        </pc:picChg>
      </pc:sldChg>
      <pc:sldChg chg="add del">
        <pc:chgData name="Aayush Kumar" userId="55c11819c46ced19" providerId="LiveId" clId="{E9E1F3AB-87C4-4450-A818-E2D538382522}" dt="2024-05-24T11:29:29.907" v="1862" actId="2696"/>
        <pc:sldMkLst>
          <pc:docMk/>
          <pc:sldMk cId="3249226132" sldId="280"/>
        </pc:sldMkLst>
      </pc:sldChg>
      <pc:sldChg chg="modSp add del mod">
        <pc:chgData name="Aayush Kumar" userId="55c11819c46ced19" providerId="LiveId" clId="{E9E1F3AB-87C4-4450-A818-E2D538382522}" dt="2024-05-25T08:43:25.418" v="3229" actId="2696"/>
        <pc:sldMkLst>
          <pc:docMk/>
          <pc:sldMk cId="2431473438" sldId="281"/>
        </pc:sldMkLst>
        <pc:spChg chg="mod">
          <ac:chgData name="Aayush Kumar" userId="55c11819c46ced19" providerId="LiveId" clId="{E9E1F3AB-87C4-4450-A818-E2D538382522}" dt="2024-05-25T08:43:21.359" v="3228" actId="20577"/>
          <ac:spMkLst>
            <pc:docMk/>
            <pc:sldMk cId="2431473438" sldId="281"/>
            <ac:spMk id="2" creationId="{00000000-0000-0000-0000-000000000000}"/>
          </ac:spMkLst>
        </pc:spChg>
        <pc:spChg chg="mod">
          <ac:chgData name="Aayush Kumar" userId="55c11819c46ced19" providerId="LiveId" clId="{E9E1F3AB-87C4-4450-A818-E2D538382522}" dt="2024-05-25T08:43:16.886" v="3226" actId="20577"/>
          <ac:spMkLst>
            <pc:docMk/>
            <pc:sldMk cId="2431473438" sldId="281"/>
            <ac:spMk id="3" creationId="{00000000-0000-0000-0000-000000000000}"/>
          </ac:spMkLst>
        </pc:spChg>
      </pc:sldChg>
      <pc:sldChg chg="modSp add del mod">
        <pc:chgData name="Aayush Kumar" userId="55c11819c46ced19" providerId="LiveId" clId="{E9E1F3AB-87C4-4450-A818-E2D538382522}" dt="2024-05-24T11:29:14.996" v="1861" actId="2696"/>
        <pc:sldMkLst>
          <pc:docMk/>
          <pc:sldMk cId="789314185" sldId="282"/>
        </pc:sldMkLst>
        <pc:spChg chg="mod">
          <ac:chgData name="Aayush Kumar" userId="55c11819c46ced19" providerId="LiveId" clId="{E9E1F3AB-87C4-4450-A818-E2D538382522}" dt="2024-05-24T09:22:47.548" v="152" actId="20577"/>
          <ac:spMkLst>
            <pc:docMk/>
            <pc:sldMk cId="789314185" sldId="282"/>
            <ac:spMk id="2" creationId="{00000000-0000-0000-0000-000000000000}"/>
          </ac:spMkLst>
        </pc:spChg>
        <pc:spChg chg="mod">
          <ac:chgData name="Aayush Kumar" userId="55c11819c46ced19" providerId="LiveId" clId="{E9E1F3AB-87C4-4450-A818-E2D538382522}" dt="2024-05-24T11:28:10.974" v="1848" actId="21"/>
          <ac:spMkLst>
            <pc:docMk/>
            <pc:sldMk cId="789314185" sldId="282"/>
            <ac:spMk id="3" creationId="{00000000-0000-0000-0000-000000000000}"/>
          </ac:spMkLst>
        </pc:spChg>
      </pc:sldChg>
      <pc:sldChg chg="modSp add mod ord">
        <pc:chgData name="Aayush Kumar" userId="55c11819c46ced19" providerId="LiveId" clId="{E9E1F3AB-87C4-4450-A818-E2D538382522}" dt="2024-05-25T09:47:14.086" v="3276" actId="14100"/>
        <pc:sldMkLst>
          <pc:docMk/>
          <pc:sldMk cId="2063379338" sldId="283"/>
        </pc:sldMkLst>
        <pc:picChg chg="mod">
          <ac:chgData name="Aayush Kumar" userId="55c11819c46ced19" providerId="LiveId" clId="{E9E1F3AB-87C4-4450-A818-E2D538382522}" dt="2024-05-25T09:47:14.086" v="3276" actId="14100"/>
          <ac:picMkLst>
            <pc:docMk/>
            <pc:sldMk cId="2063379338" sldId="283"/>
            <ac:picMk id="3" creationId="{714A5535-9EA3-F040-4E18-04B6883FF991}"/>
          </ac:picMkLst>
        </pc:picChg>
      </pc:sldChg>
      <pc:sldChg chg="addSp delSp modSp add mod">
        <pc:chgData name="Aayush Kumar" userId="55c11819c46ced19" providerId="LiveId" clId="{E9E1F3AB-87C4-4450-A818-E2D538382522}" dt="2024-05-25T05:12:16.213" v="2386" actId="20577"/>
        <pc:sldMkLst>
          <pc:docMk/>
          <pc:sldMk cId="1429614021" sldId="284"/>
        </pc:sldMkLst>
        <pc:spChg chg="del mod">
          <ac:chgData name="Aayush Kumar" userId="55c11819c46ced19" providerId="LiveId" clId="{E9E1F3AB-87C4-4450-A818-E2D538382522}" dt="2024-05-24T11:01:09.102" v="1757" actId="22"/>
          <ac:spMkLst>
            <pc:docMk/>
            <pc:sldMk cId="1429614021" sldId="284"/>
            <ac:spMk id="3" creationId="{00000000-0000-0000-0000-000000000000}"/>
          </ac:spMkLst>
        </pc:spChg>
        <pc:spChg chg="add del mod">
          <ac:chgData name="Aayush Kumar" userId="55c11819c46ced19" providerId="LiveId" clId="{E9E1F3AB-87C4-4450-A818-E2D538382522}" dt="2024-05-24T11:28:02.549" v="1847"/>
          <ac:spMkLst>
            <pc:docMk/>
            <pc:sldMk cId="1429614021" sldId="284"/>
            <ac:spMk id="7" creationId="{D0445C81-B696-6475-336B-875BB1B95B9B}"/>
          </ac:spMkLst>
        </pc:spChg>
        <pc:spChg chg="add mod">
          <ac:chgData name="Aayush Kumar" userId="55c11819c46ced19" providerId="LiveId" clId="{E9E1F3AB-87C4-4450-A818-E2D538382522}" dt="2024-05-25T05:12:16.213" v="2386" actId="20577"/>
          <ac:spMkLst>
            <pc:docMk/>
            <pc:sldMk cId="1429614021" sldId="284"/>
            <ac:spMk id="9" creationId="{E97ABEDD-1806-DC9E-C03E-032B34E7B63A}"/>
          </ac:spMkLst>
        </pc:spChg>
        <pc:picChg chg="add mod ord">
          <ac:chgData name="Aayush Kumar" userId="55c11819c46ced19" providerId="LiveId" clId="{E9E1F3AB-87C4-4450-A818-E2D538382522}" dt="2024-05-24T12:01:35.106" v="1873" actId="14100"/>
          <ac:picMkLst>
            <pc:docMk/>
            <pc:sldMk cId="1429614021" sldId="284"/>
            <ac:picMk id="5" creationId="{4DC99FDB-0DF7-D2AA-3C0A-2227FFA492C9}"/>
          </ac:picMkLst>
        </pc:picChg>
      </pc:sldChg>
      <pc:sldChg chg="modSp add mod ord">
        <pc:chgData name="Aayush Kumar" userId="55c11819c46ced19" providerId="LiveId" clId="{E9E1F3AB-87C4-4450-A818-E2D538382522}" dt="2024-05-25T04:23:18.860" v="2131" actId="12"/>
        <pc:sldMkLst>
          <pc:docMk/>
          <pc:sldMk cId="111646549" sldId="285"/>
        </pc:sldMkLst>
        <pc:spChg chg="mod">
          <ac:chgData name="Aayush Kumar" userId="55c11819c46ced19" providerId="LiveId" clId="{E9E1F3AB-87C4-4450-A818-E2D538382522}" dt="2024-05-24T12:12:24.740" v="1887" actId="20577"/>
          <ac:spMkLst>
            <pc:docMk/>
            <pc:sldMk cId="111646549" sldId="285"/>
            <ac:spMk id="2" creationId="{00000000-0000-0000-0000-000000000000}"/>
          </ac:spMkLst>
        </pc:spChg>
        <pc:spChg chg="mod">
          <ac:chgData name="Aayush Kumar" userId="55c11819c46ced19" providerId="LiveId" clId="{E9E1F3AB-87C4-4450-A818-E2D538382522}" dt="2024-05-25T04:23:18.860" v="2131" actId="12"/>
          <ac:spMkLst>
            <pc:docMk/>
            <pc:sldMk cId="111646549" sldId="285"/>
            <ac:spMk id="3" creationId="{00000000-0000-0000-0000-000000000000}"/>
          </ac:spMkLst>
        </pc:spChg>
      </pc:sldChg>
      <pc:sldChg chg="modSp add del mod">
        <pc:chgData name="Aayush Kumar" userId="55c11819c46ced19" providerId="LiveId" clId="{E9E1F3AB-87C4-4450-A818-E2D538382522}" dt="2024-05-24T12:27:09.029" v="2108" actId="2696"/>
        <pc:sldMkLst>
          <pc:docMk/>
          <pc:sldMk cId="2443082847" sldId="286"/>
        </pc:sldMkLst>
        <pc:spChg chg="mod">
          <ac:chgData name="Aayush Kumar" userId="55c11819c46ced19" providerId="LiveId" clId="{E9E1F3AB-87C4-4450-A818-E2D538382522}" dt="2024-05-24T12:24:42.450" v="2100" actId="21"/>
          <ac:spMkLst>
            <pc:docMk/>
            <pc:sldMk cId="2443082847" sldId="286"/>
            <ac:spMk id="7" creationId="{00000000-0000-0000-0000-000000000000}"/>
          </ac:spMkLst>
        </pc:spChg>
      </pc:sldChg>
      <pc:sldChg chg="addSp modSp add mod ord">
        <pc:chgData name="Aayush Kumar" userId="55c11819c46ced19" providerId="LiveId" clId="{E9E1F3AB-87C4-4450-A818-E2D538382522}" dt="2024-05-24T12:31:30.601" v="2125" actId="20577"/>
        <pc:sldMkLst>
          <pc:docMk/>
          <pc:sldMk cId="3355620428" sldId="287"/>
        </pc:sldMkLst>
        <pc:spChg chg="mod">
          <ac:chgData name="Aayush Kumar" userId="55c11819c46ced19" providerId="LiveId" clId="{E9E1F3AB-87C4-4450-A818-E2D538382522}" dt="2024-05-24T12:31:30.601" v="2125" actId="20577"/>
          <ac:spMkLst>
            <pc:docMk/>
            <pc:sldMk cId="3355620428" sldId="287"/>
            <ac:spMk id="3" creationId="{00000000-0000-0000-0000-000000000000}"/>
          </ac:spMkLst>
        </pc:spChg>
        <pc:picChg chg="add mod">
          <ac:chgData name="Aayush Kumar" userId="55c11819c46ced19" providerId="LiveId" clId="{E9E1F3AB-87C4-4450-A818-E2D538382522}" dt="2024-05-24T12:26:36.695" v="2107" actId="14100"/>
          <ac:picMkLst>
            <pc:docMk/>
            <pc:sldMk cId="3355620428" sldId="287"/>
            <ac:picMk id="4" creationId="{58587DC7-0745-26D1-A05F-2709C1E88CF1}"/>
          </ac:picMkLst>
        </pc:picChg>
      </pc:sldChg>
      <pc:sldChg chg="modSp add mod">
        <pc:chgData name="Aayush Kumar" userId="55c11819c46ced19" providerId="LiveId" clId="{E9E1F3AB-87C4-4450-A818-E2D538382522}" dt="2024-05-25T05:11:40.959" v="2382" actId="20577"/>
        <pc:sldMkLst>
          <pc:docMk/>
          <pc:sldMk cId="2005265713" sldId="288"/>
        </pc:sldMkLst>
        <pc:spChg chg="mod">
          <ac:chgData name="Aayush Kumar" userId="55c11819c46ced19" providerId="LiveId" clId="{E9E1F3AB-87C4-4450-A818-E2D538382522}" dt="2024-05-25T05:11:40.959" v="2382" actId="20577"/>
          <ac:spMkLst>
            <pc:docMk/>
            <pc:sldMk cId="2005265713" sldId="288"/>
            <ac:spMk id="3" creationId="{00000000-0000-0000-0000-000000000000}"/>
          </ac:spMkLst>
        </pc:spChg>
      </pc:sldChg>
      <pc:sldChg chg="modSp add mod">
        <pc:chgData name="Aayush Kumar" userId="55c11819c46ced19" providerId="LiveId" clId="{E9E1F3AB-87C4-4450-A818-E2D538382522}" dt="2024-05-25T05:29:25.941" v="2691" actId="20577"/>
        <pc:sldMkLst>
          <pc:docMk/>
          <pc:sldMk cId="1765945306" sldId="289"/>
        </pc:sldMkLst>
        <pc:spChg chg="mod">
          <ac:chgData name="Aayush Kumar" userId="55c11819c46ced19" providerId="LiveId" clId="{E9E1F3AB-87C4-4450-A818-E2D538382522}" dt="2024-05-25T05:29:25.941" v="2691" actId="20577"/>
          <ac:spMkLst>
            <pc:docMk/>
            <pc:sldMk cId="1765945306" sldId="289"/>
            <ac:spMk id="3" creationId="{00000000-0000-0000-0000-000000000000}"/>
          </ac:spMkLst>
        </pc:spChg>
        <pc:picChg chg="mod">
          <ac:chgData name="Aayush Kumar" userId="55c11819c46ced19" providerId="LiveId" clId="{E9E1F3AB-87C4-4450-A818-E2D538382522}" dt="2024-05-25T05:28:55.483" v="2654" actId="14826"/>
          <ac:picMkLst>
            <pc:docMk/>
            <pc:sldMk cId="1765945306" sldId="289"/>
            <ac:picMk id="4" creationId="{58587DC7-0745-26D1-A05F-2709C1E88CF1}"/>
          </ac:picMkLst>
        </pc:picChg>
      </pc:sldChg>
      <pc:sldChg chg="modSp add del mod">
        <pc:chgData name="Aayush Kumar" userId="55c11819c46ced19" providerId="LiveId" clId="{E9E1F3AB-87C4-4450-A818-E2D538382522}" dt="2024-05-25T05:16:52.380" v="2485" actId="2696"/>
        <pc:sldMkLst>
          <pc:docMk/>
          <pc:sldMk cId="2002922982" sldId="289"/>
        </pc:sldMkLst>
        <pc:spChg chg="mod">
          <ac:chgData name="Aayush Kumar" userId="55c11819c46ced19" providerId="LiveId" clId="{E9E1F3AB-87C4-4450-A818-E2D538382522}" dt="2024-05-25T05:14:09.847" v="2484" actId="20577"/>
          <ac:spMkLst>
            <pc:docMk/>
            <pc:sldMk cId="2002922982" sldId="289"/>
            <ac:spMk id="3" creationId="{00000000-0000-0000-0000-000000000000}"/>
          </ac:spMkLst>
        </pc:spChg>
      </pc:sldChg>
      <pc:sldChg chg="modSp add mod">
        <pc:chgData name="Aayush Kumar" userId="55c11819c46ced19" providerId="LiveId" clId="{E9E1F3AB-87C4-4450-A818-E2D538382522}" dt="2024-05-25T05:42:59.205" v="2723" actId="1076"/>
        <pc:sldMkLst>
          <pc:docMk/>
          <pc:sldMk cId="3138470447" sldId="290"/>
        </pc:sldMkLst>
        <pc:spChg chg="mod">
          <ac:chgData name="Aayush Kumar" userId="55c11819c46ced19" providerId="LiveId" clId="{E9E1F3AB-87C4-4450-A818-E2D538382522}" dt="2024-05-25T05:42:54.616" v="2722" actId="20577"/>
          <ac:spMkLst>
            <pc:docMk/>
            <pc:sldMk cId="3138470447" sldId="290"/>
            <ac:spMk id="3" creationId="{00000000-0000-0000-0000-000000000000}"/>
          </ac:spMkLst>
        </pc:spChg>
        <pc:picChg chg="mod">
          <ac:chgData name="Aayush Kumar" userId="55c11819c46ced19" providerId="LiveId" clId="{E9E1F3AB-87C4-4450-A818-E2D538382522}" dt="2024-05-25T05:42:59.205" v="2723" actId="1076"/>
          <ac:picMkLst>
            <pc:docMk/>
            <pc:sldMk cId="3138470447" sldId="290"/>
            <ac:picMk id="4" creationId="{58587DC7-0745-26D1-A05F-2709C1E88CF1}"/>
          </ac:picMkLst>
        </pc:picChg>
      </pc:sldChg>
      <pc:sldChg chg="modSp add mod ord">
        <pc:chgData name="Aayush Kumar" userId="55c11819c46ced19" providerId="LiveId" clId="{E9E1F3AB-87C4-4450-A818-E2D538382522}" dt="2024-05-25T05:46:48.759" v="2909" actId="20577"/>
        <pc:sldMkLst>
          <pc:docMk/>
          <pc:sldMk cId="657248607" sldId="291"/>
        </pc:sldMkLst>
        <pc:spChg chg="mod">
          <ac:chgData name="Aayush Kumar" userId="55c11819c46ced19" providerId="LiveId" clId="{E9E1F3AB-87C4-4450-A818-E2D538382522}" dt="2024-05-25T05:46:48.759" v="2909" actId="20577"/>
          <ac:spMkLst>
            <pc:docMk/>
            <pc:sldMk cId="657248607" sldId="291"/>
            <ac:spMk id="3" creationId="{00000000-0000-0000-0000-000000000000}"/>
          </ac:spMkLst>
        </pc:spChg>
        <pc:picChg chg="mod">
          <ac:chgData name="Aayush Kumar" userId="55c11819c46ced19" providerId="LiveId" clId="{E9E1F3AB-87C4-4450-A818-E2D538382522}" dt="2024-05-25T05:46:16.819" v="2838" actId="1076"/>
          <ac:picMkLst>
            <pc:docMk/>
            <pc:sldMk cId="657248607" sldId="291"/>
            <ac:picMk id="4" creationId="{58587DC7-0745-26D1-A05F-2709C1E88CF1}"/>
          </ac:picMkLst>
        </pc:picChg>
      </pc:sldChg>
      <pc:sldChg chg="addSp delSp modSp add mod">
        <pc:chgData name="Aayush Kumar" userId="55c11819c46ced19" providerId="LiveId" clId="{E9E1F3AB-87C4-4450-A818-E2D538382522}" dt="2024-05-25T09:50:00.662" v="3314" actId="1076"/>
        <pc:sldMkLst>
          <pc:docMk/>
          <pc:sldMk cId="2179061767" sldId="292"/>
        </pc:sldMkLst>
        <pc:spChg chg="mod">
          <ac:chgData name="Aayush Kumar" userId="55c11819c46ced19" providerId="LiveId" clId="{E9E1F3AB-87C4-4450-A818-E2D538382522}" dt="2024-05-25T09:49:56.736" v="3313" actId="20577"/>
          <ac:spMkLst>
            <pc:docMk/>
            <pc:sldMk cId="2179061767" sldId="292"/>
            <ac:spMk id="3" creationId="{00000000-0000-0000-0000-000000000000}"/>
          </ac:spMkLst>
        </pc:spChg>
        <pc:picChg chg="del">
          <ac:chgData name="Aayush Kumar" userId="55c11819c46ced19" providerId="LiveId" clId="{E9E1F3AB-87C4-4450-A818-E2D538382522}" dt="2024-05-25T06:57:09.219" v="2912" actId="21"/>
          <ac:picMkLst>
            <pc:docMk/>
            <pc:sldMk cId="2179061767" sldId="292"/>
            <ac:picMk id="4" creationId="{58587DC7-0745-26D1-A05F-2709C1E88CF1}"/>
          </ac:picMkLst>
        </pc:picChg>
        <pc:picChg chg="add del mod">
          <ac:chgData name="Aayush Kumar" userId="55c11819c46ced19" providerId="LiveId" clId="{E9E1F3AB-87C4-4450-A818-E2D538382522}" dt="2024-05-25T07:36:38.281" v="3106" actId="21"/>
          <ac:picMkLst>
            <pc:docMk/>
            <pc:sldMk cId="2179061767" sldId="292"/>
            <ac:picMk id="6" creationId="{C0680AB1-119B-8C56-07A4-A28EA2B05822}"/>
          </ac:picMkLst>
        </pc:picChg>
        <pc:picChg chg="add mod">
          <ac:chgData name="Aayush Kumar" userId="55c11819c46ced19" providerId="LiveId" clId="{E9E1F3AB-87C4-4450-A818-E2D538382522}" dt="2024-05-25T09:50:00.662" v="3314" actId="1076"/>
          <ac:picMkLst>
            <pc:docMk/>
            <pc:sldMk cId="2179061767" sldId="292"/>
            <ac:picMk id="7" creationId="{4F31B3D3-8903-0D82-866E-B25556B83416}"/>
          </ac:picMkLst>
        </pc:picChg>
      </pc:sldChg>
      <pc:sldChg chg="addSp modSp add mod">
        <pc:chgData name="Aayush Kumar" userId="55c11819c46ced19" providerId="LiveId" clId="{E9E1F3AB-87C4-4450-A818-E2D538382522}" dt="2024-05-25T09:51:48.529" v="3381" actId="1076"/>
        <pc:sldMkLst>
          <pc:docMk/>
          <pc:sldMk cId="3933283465" sldId="293"/>
        </pc:sldMkLst>
        <pc:spChg chg="mod">
          <ac:chgData name="Aayush Kumar" userId="55c11819c46ced19" providerId="LiveId" clId="{E9E1F3AB-87C4-4450-A818-E2D538382522}" dt="2024-05-25T09:51:45.110" v="3380" actId="20577"/>
          <ac:spMkLst>
            <pc:docMk/>
            <pc:sldMk cId="3933283465" sldId="293"/>
            <ac:spMk id="3" creationId="{00000000-0000-0000-0000-000000000000}"/>
          </ac:spMkLst>
        </pc:spChg>
        <pc:picChg chg="add mod">
          <ac:chgData name="Aayush Kumar" userId="55c11819c46ced19" providerId="LiveId" clId="{E9E1F3AB-87C4-4450-A818-E2D538382522}" dt="2024-05-25T09:51:48.529" v="3381" actId="1076"/>
          <ac:picMkLst>
            <pc:docMk/>
            <pc:sldMk cId="3933283465" sldId="293"/>
            <ac:picMk id="4" creationId="{386BF2DA-AE0C-ADC6-2BD4-93CC0E6BFAB0}"/>
          </ac:picMkLst>
        </pc:picChg>
      </pc:sldChg>
      <pc:sldChg chg="addSp modSp add mod">
        <pc:chgData name="Aayush Kumar" userId="55c11819c46ced19" providerId="LiveId" clId="{E9E1F3AB-87C4-4450-A818-E2D538382522}" dt="2024-05-25T09:53:53.600" v="3448" actId="1076"/>
        <pc:sldMkLst>
          <pc:docMk/>
          <pc:sldMk cId="3465527754" sldId="294"/>
        </pc:sldMkLst>
        <pc:spChg chg="mod">
          <ac:chgData name="Aayush Kumar" userId="55c11819c46ced19" providerId="LiveId" clId="{E9E1F3AB-87C4-4450-A818-E2D538382522}" dt="2024-05-25T09:53:51.013" v="3447" actId="20577"/>
          <ac:spMkLst>
            <pc:docMk/>
            <pc:sldMk cId="3465527754" sldId="294"/>
            <ac:spMk id="3" creationId="{00000000-0000-0000-0000-000000000000}"/>
          </ac:spMkLst>
        </pc:spChg>
        <pc:picChg chg="add mod">
          <ac:chgData name="Aayush Kumar" userId="55c11819c46ced19" providerId="LiveId" clId="{E9E1F3AB-87C4-4450-A818-E2D538382522}" dt="2024-05-25T09:53:53.600" v="3448" actId="1076"/>
          <ac:picMkLst>
            <pc:docMk/>
            <pc:sldMk cId="3465527754" sldId="294"/>
            <ac:picMk id="4" creationId="{FC944A5B-1995-73B4-35CB-22823270E718}"/>
          </ac:picMkLst>
        </pc:picChg>
      </pc:sldChg>
      <pc:sldChg chg="modSp add mod ord">
        <pc:chgData name="Aayush Kumar" userId="55c11819c46ced19" providerId="LiveId" clId="{E9E1F3AB-87C4-4450-A818-E2D538382522}" dt="2024-05-25T09:50:28.461" v="3338" actId="20577"/>
        <pc:sldMkLst>
          <pc:docMk/>
          <pc:sldMk cId="3727215976" sldId="295"/>
        </pc:sldMkLst>
        <pc:spChg chg="mod">
          <ac:chgData name="Aayush Kumar" userId="55c11819c46ced19" providerId="LiveId" clId="{E9E1F3AB-87C4-4450-A818-E2D538382522}" dt="2024-05-25T09:50:28.461" v="3338" actId="20577"/>
          <ac:spMkLst>
            <pc:docMk/>
            <pc:sldMk cId="3727215976" sldId="295"/>
            <ac:spMk id="6" creationId="{00000000-0000-0000-0000-000000000000}"/>
          </ac:spMkLst>
        </pc:spChg>
        <pc:spChg chg="mod">
          <ac:chgData name="Aayush Kumar" userId="55c11819c46ced19" providerId="LiveId" clId="{E9E1F3AB-87C4-4450-A818-E2D538382522}" dt="2024-05-25T07:41:26.042" v="3182" actId="20577"/>
          <ac:spMkLst>
            <pc:docMk/>
            <pc:sldMk cId="3727215976" sldId="295"/>
            <ac:spMk id="7" creationId="{00000000-0000-0000-0000-000000000000}"/>
          </ac:spMkLst>
        </pc:spChg>
        <pc:picChg chg="mod">
          <ac:chgData name="Aayush Kumar" userId="55c11819c46ced19" providerId="LiveId" clId="{E9E1F3AB-87C4-4450-A818-E2D538382522}" dt="2024-05-25T08:17:15.763" v="3207" actId="1076"/>
          <ac:picMkLst>
            <pc:docMk/>
            <pc:sldMk cId="3727215976" sldId="295"/>
            <ac:picMk id="11" creationId="{2010E0AB-3336-5264-90A3-F83E170AA5DC}"/>
          </ac:picMkLst>
        </pc:picChg>
      </pc:sldChg>
      <pc:sldChg chg="modSp add mod ord">
        <pc:chgData name="Aayush Kumar" userId="55c11819c46ced19" providerId="LiveId" clId="{E9E1F3AB-87C4-4450-A818-E2D538382522}" dt="2024-05-25T09:50:19.981" v="3327" actId="20577"/>
        <pc:sldMkLst>
          <pc:docMk/>
          <pc:sldMk cId="621548229" sldId="296"/>
        </pc:sldMkLst>
        <pc:spChg chg="mod">
          <ac:chgData name="Aayush Kumar" userId="55c11819c46ced19" providerId="LiveId" clId="{E9E1F3AB-87C4-4450-A818-E2D538382522}" dt="2024-05-25T09:50:19.981" v="3327" actId="20577"/>
          <ac:spMkLst>
            <pc:docMk/>
            <pc:sldMk cId="621548229" sldId="296"/>
            <ac:spMk id="6" creationId="{00000000-0000-0000-0000-000000000000}"/>
          </ac:spMkLst>
        </pc:spChg>
        <pc:picChg chg="mod">
          <ac:chgData name="Aayush Kumar" userId="55c11819c46ced19" providerId="LiveId" clId="{E9E1F3AB-87C4-4450-A818-E2D538382522}" dt="2024-05-25T08:15:19.485" v="3203" actId="1076"/>
          <ac:picMkLst>
            <pc:docMk/>
            <pc:sldMk cId="621548229" sldId="296"/>
            <ac:picMk id="11" creationId="{2010E0AB-3336-5264-90A3-F83E170AA5DC}"/>
          </ac:picMkLst>
        </pc:picChg>
      </pc:sldChg>
      <pc:sldChg chg="modSp add mod ord">
        <pc:chgData name="Aayush Kumar" userId="55c11819c46ced19" providerId="LiveId" clId="{E9E1F3AB-87C4-4450-A818-E2D538382522}" dt="2024-05-25T09:52:07.169" v="3394" actId="20577"/>
        <pc:sldMkLst>
          <pc:docMk/>
          <pc:sldMk cId="1056470377" sldId="297"/>
        </pc:sldMkLst>
        <pc:spChg chg="mod">
          <ac:chgData name="Aayush Kumar" userId="55c11819c46ced19" providerId="LiveId" clId="{E9E1F3AB-87C4-4450-A818-E2D538382522}" dt="2024-05-25T09:52:07.169" v="3394" actId="20577"/>
          <ac:spMkLst>
            <pc:docMk/>
            <pc:sldMk cId="1056470377" sldId="297"/>
            <ac:spMk id="6" creationId="{00000000-0000-0000-0000-000000000000}"/>
          </ac:spMkLst>
        </pc:spChg>
        <pc:picChg chg="mod">
          <ac:chgData name="Aayush Kumar" userId="55c11819c46ced19" providerId="LiveId" clId="{E9E1F3AB-87C4-4450-A818-E2D538382522}" dt="2024-05-25T08:15:59.437" v="3206" actId="1076"/>
          <ac:picMkLst>
            <pc:docMk/>
            <pc:sldMk cId="1056470377" sldId="297"/>
            <ac:picMk id="11" creationId="{2010E0AB-3336-5264-90A3-F83E170AA5DC}"/>
          </ac:picMkLst>
        </pc:picChg>
      </pc:sldChg>
      <pc:sldChg chg="modSp add del mod">
        <pc:chgData name="Aayush Kumar" userId="55c11819c46ced19" providerId="LiveId" clId="{E9E1F3AB-87C4-4450-A818-E2D538382522}" dt="2024-05-25T09:06:09.848" v="3248" actId="2696"/>
        <pc:sldMkLst>
          <pc:docMk/>
          <pc:sldMk cId="94935130" sldId="298"/>
        </pc:sldMkLst>
        <pc:spChg chg="mod">
          <ac:chgData name="Aayush Kumar" userId="55c11819c46ced19" providerId="LiveId" clId="{E9E1F3AB-87C4-4450-A818-E2D538382522}" dt="2024-05-25T08:17:38.801" v="3218" actId="20577"/>
          <ac:spMkLst>
            <pc:docMk/>
            <pc:sldMk cId="94935130" sldId="298"/>
            <ac:spMk id="6" creationId="{00000000-0000-0000-0000-000000000000}"/>
          </ac:spMkLst>
        </pc:spChg>
        <pc:spChg chg="mod">
          <ac:chgData name="Aayush Kumar" userId="55c11819c46ced19" providerId="LiveId" clId="{E9E1F3AB-87C4-4450-A818-E2D538382522}" dt="2024-05-25T08:20:03.159" v="3225" actId="20577"/>
          <ac:spMkLst>
            <pc:docMk/>
            <pc:sldMk cId="94935130" sldId="298"/>
            <ac:spMk id="7" creationId="{00000000-0000-0000-0000-000000000000}"/>
          </ac:spMkLst>
        </pc:spChg>
      </pc:sldChg>
      <pc:sldChg chg="modSp add del mod">
        <pc:chgData name="Aayush Kumar" userId="55c11819c46ced19" providerId="LiveId" clId="{E9E1F3AB-87C4-4450-A818-E2D538382522}" dt="2024-05-25T09:05:40.421" v="3242" actId="2696"/>
        <pc:sldMkLst>
          <pc:docMk/>
          <pc:sldMk cId="1400652165" sldId="299"/>
        </pc:sldMkLst>
        <pc:picChg chg="mod">
          <ac:chgData name="Aayush Kumar" userId="55c11819c46ced19" providerId="LiveId" clId="{E9E1F3AB-87C4-4450-A818-E2D538382522}" dt="2024-05-25T08:47:26.324" v="3241" actId="14100"/>
          <ac:picMkLst>
            <pc:docMk/>
            <pc:sldMk cId="1400652165" sldId="299"/>
            <ac:picMk id="3" creationId="{714A5535-9EA3-F040-4E18-04B6883FF99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90ED1-5DC6-486F-B279-3AF02E47B698}" type="datetimeFigureOut">
              <a:rPr lang="en-IN" smtClean="0"/>
              <a:t>24-05-2024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7196A-0276-43CC-B3DD-23DAB945BF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5960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7196A-0276-43CC-B3DD-23DAB945BF9B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041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32AA4-E60B-434C-91DC-070C78C66E58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3839D-B775-492B-B20A-C617F8025B6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32AA4-E60B-434C-91DC-070C78C66E58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3839D-B775-492B-B20A-C617F8025B6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32AA4-E60B-434C-91DC-070C78C66E58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3839D-B775-492B-B20A-C617F8025B6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32AA4-E60B-434C-91DC-070C78C66E58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3839D-B775-492B-B20A-C617F8025B6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32AA4-E60B-434C-91DC-070C78C66E58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3839D-B775-492B-B20A-C617F8025B6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32AA4-E60B-434C-91DC-070C78C66E58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3839D-B775-492B-B20A-C617F8025B6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32AA4-E60B-434C-91DC-070C78C66E58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3839D-B775-492B-B20A-C617F8025B6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32AA4-E60B-434C-91DC-070C78C66E58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3839D-B775-492B-B20A-C617F8025B6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32AA4-E60B-434C-91DC-070C78C66E58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3839D-B775-492B-B20A-C617F8025B6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32AA4-E60B-434C-91DC-070C78C66E58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3839D-B775-492B-B20A-C617F8025B6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32AA4-E60B-434C-91DC-070C78C66E58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3839D-B775-492B-B20A-C617F8025B6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8596" y="10001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 of Project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8596" y="23320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					By </a:t>
            </a:r>
          </a:p>
          <a:p>
            <a:pPr lvl="0"/>
            <a:r>
              <a:rPr lang="en-US" dirty="0"/>
              <a:t>Name, Roll No.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Name, Roll No.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Name, Roll No.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Name, Roll No. </a:t>
            </a:r>
          </a:p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32AA4-E60B-434C-91DC-070C78C66E58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3839D-B775-492B-B20A-C617F8025B62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C:\Users\admin\Desktop\logo.jp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1900200" cy="91915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marR="0" indent="-3429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497" y="1268760"/>
            <a:ext cx="9000998" cy="122413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Georgia" panose="02040502050405020303" pitchFamily="18" charset="0"/>
              </a:rPr>
              <a:t>PERFORMANCE EVALUATION </a:t>
            </a:r>
            <a:br>
              <a:rPr lang="en-US" sz="2400" b="1" dirty="0">
                <a:solidFill>
                  <a:srgbClr val="002060"/>
                </a:solidFill>
                <a:latin typeface="Georgia" panose="02040502050405020303" pitchFamily="18" charset="0"/>
              </a:rPr>
            </a:br>
            <a:r>
              <a:rPr lang="en-US" sz="2400" b="1" dirty="0">
                <a:solidFill>
                  <a:srgbClr val="002060"/>
                </a:solidFill>
                <a:latin typeface="Georgia" panose="02040502050405020303" pitchFamily="18" charset="0"/>
              </a:rPr>
              <a:t>AND </a:t>
            </a:r>
            <a:br>
              <a:rPr lang="en-US" sz="2400" b="1" dirty="0">
                <a:solidFill>
                  <a:srgbClr val="002060"/>
                </a:solidFill>
                <a:latin typeface="Georgia" panose="02040502050405020303" pitchFamily="18" charset="0"/>
              </a:rPr>
            </a:br>
            <a:r>
              <a:rPr lang="en-US" sz="2400" b="1" dirty="0">
                <a:solidFill>
                  <a:srgbClr val="002060"/>
                </a:solidFill>
                <a:latin typeface="Georgia" panose="02040502050405020303" pitchFamily="18" charset="0"/>
              </a:rPr>
              <a:t>DETECTION OF MALWARE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400438"/>
            <a:ext cx="8820472" cy="57682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Georgia" panose="02040502050405020303" pitchFamily="18" charset="0"/>
              </a:rPr>
              <a:t>   By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39552" y="2812896"/>
            <a:ext cx="892971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4786322"/>
            <a:ext cx="892971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latin typeface="Georgia" panose="02040502050405020303" pitchFamily="18" charset="0"/>
                <a:ea typeface="+mj-ea"/>
                <a:cs typeface="+mj-cs"/>
              </a:rPr>
              <a:t>Under the guidance of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latin typeface="Georgia" panose="02040502050405020303" pitchFamily="18" charset="0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2060"/>
                </a:solidFill>
                <a:latin typeface="Georgia" panose="02040502050405020303" pitchFamily="18" charset="0"/>
                <a:ea typeface="+mj-ea"/>
                <a:cs typeface="+mj-cs"/>
              </a:rPr>
              <a:t>Mr. ASHWINI KUMAR VERMA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latin typeface="Georgia" panose="02040502050405020303" pitchFamily="18" charset="0"/>
                <a:ea typeface="+mj-ea"/>
                <a:cs typeface="+mj-cs"/>
              </a:rPr>
              <a:t>Assistant Professor , Dept. of CSE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latin typeface="Georgia" panose="02040502050405020303" pitchFamily="18" charset="0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latin typeface="Georgia" panose="02040502050405020303" pitchFamily="18" charset="0"/>
                <a:ea typeface="+mj-ea"/>
                <a:cs typeface="+mj-cs"/>
              </a:rPr>
              <a:t>Greater </a:t>
            </a:r>
            <a:r>
              <a:rPr lang="en-US" sz="1400" dirty="0" err="1">
                <a:latin typeface="Georgia" panose="02040502050405020303" pitchFamily="18" charset="0"/>
                <a:ea typeface="+mj-ea"/>
                <a:cs typeface="+mj-cs"/>
              </a:rPr>
              <a:t>Noida</a:t>
            </a:r>
            <a:r>
              <a:rPr lang="en-US" sz="1400" dirty="0">
                <a:latin typeface="Georgia" panose="02040502050405020303" pitchFamily="18" charset="0"/>
                <a:ea typeface="+mj-ea"/>
                <a:cs typeface="+mj-cs"/>
              </a:rPr>
              <a:t> Institute of Technology</a:t>
            </a:r>
            <a:endParaRPr lang="en-US" sz="1400" dirty="0">
              <a:latin typeface="Georgia" panose="02040502050405020303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eorgia" panose="02040502050405020303" pitchFamily="18" charset="0"/>
              <a:ea typeface="+mj-ea"/>
              <a:cs typeface="+mj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14282" y="267738"/>
            <a:ext cx="8822213" cy="7143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j-ea"/>
                <a:cs typeface="+mj-cs"/>
              </a:rPr>
              <a:t>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j-ea"/>
                <a:cs typeface="+mj-cs"/>
              </a:rPr>
              <a:t>Project Presentation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eorgia" panose="02040502050405020303" pitchFamily="18" charset="0"/>
                <a:ea typeface="+mj-ea"/>
                <a:cs typeface="+mj-cs"/>
              </a:rPr>
              <a:t>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1E033B-2A04-2CEE-4F39-A81804DC0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013292"/>
            <a:ext cx="6336704" cy="14238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eorgia" panose="02040502050405020303" pitchFamily="18" charset="0"/>
              </a:rPr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12776"/>
            <a:ext cx="8229600" cy="4525963"/>
          </a:xfrm>
        </p:spPr>
        <p:txBody>
          <a:bodyPr>
            <a:normAutofit/>
          </a:bodyPr>
          <a:lstStyle/>
          <a:p>
            <a:pPr lvl="1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Georgia" panose="02040502050405020303" pitchFamily="18" charset="0"/>
              </a:rPr>
              <a:t>We  converted the PE files to CSV Files.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Georgia" panose="02040502050405020303" pitchFamily="18" charset="0"/>
              </a:rPr>
              <a:t>We got total 58 features CSV File.</a:t>
            </a:r>
          </a:p>
          <a:p>
            <a:pPr marL="457200" lvl="1" indent="0" algn="just">
              <a:buNone/>
            </a:pPr>
            <a:endParaRPr lang="en-US" sz="2000" dirty="0">
              <a:latin typeface="Georgia" panose="02040502050405020303" pitchFamily="18" charset="0"/>
            </a:endParaRPr>
          </a:p>
          <a:p>
            <a:pPr marL="457200" lvl="1" indent="0" algn="just">
              <a:buNone/>
            </a:pPr>
            <a:endParaRPr lang="en-US" sz="2000" dirty="0">
              <a:latin typeface="Georgia" panose="02040502050405020303" pitchFamily="18" charset="0"/>
            </a:endParaRPr>
          </a:p>
          <a:p>
            <a:pPr marL="457200" lvl="1" indent="0" algn="just">
              <a:buNone/>
            </a:pPr>
            <a:endParaRPr lang="en-US" sz="2000" dirty="0">
              <a:latin typeface="Georgia" panose="02040502050405020303" pitchFamily="18" charset="0"/>
            </a:endParaRPr>
          </a:p>
          <a:p>
            <a:pPr marL="457200" lvl="1" indent="0" algn="just">
              <a:buNone/>
            </a:pPr>
            <a:endParaRPr lang="en-US" sz="2000" dirty="0">
              <a:latin typeface="Georgia" panose="02040502050405020303" pitchFamily="18" charset="0"/>
            </a:endParaRPr>
          </a:p>
          <a:p>
            <a:pPr marL="457200" lvl="1" indent="0" algn="just">
              <a:buNone/>
            </a:pPr>
            <a:endParaRPr lang="en-US" sz="2000" dirty="0">
              <a:latin typeface="Georgia" panose="02040502050405020303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sz="2400" dirty="0">
              <a:latin typeface="Georgia" panose="02040502050405020303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sz="2400" dirty="0">
              <a:latin typeface="Georgia" panose="02040502050405020303" pitchFamily="18" charset="0"/>
            </a:endParaRPr>
          </a:p>
          <a:p>
            <a:pPr marL="0" indent="0" algn="ctr"/>
            <a:r>
              <a:rPr lang="en-US" sz="2400" dirty="0">
                <a:latin typeface="Georgia" panose="02040502050405020303" pitchFamily="18" charset="0"/>
              </a:rPr>
              <a:t>Conversion of PE files to  CSV file </a:t>
            </a:r>
          </a:p>
          <a:p>
            <a:pPr marL="0" indent="0" algn="ctr"/>
            <a:endParaRPr lang="en-US" sz="2400" dirty="0">
              <a:latin typeface="Georgia" panose="020405020504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587DC7-0745-26D1-A05F-2709C1E88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851" y="2348880"/>
            <a:ext cx="8608298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20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eorgia" panose="02040502050405020303" pitchFamily="18" charset="0"/>
              </a:rPr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12776"/>
            <a:ext cx="8229600" cy="4525963"/>
          </a:xfrm>
        </p:spPr>
        <p:txBody>
          <a:bodyPr>
            <a:normAutofit/>
          </a:bodyPr>
          <a:lstStyle/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Now, data preprocessing is done, including removing unnecessary features, handling outliers, and managing the imbalanced dataset.</a:t>
            </a:r>
          </a:p>
          <a:p>
            <a:pPr marL="457200" lvl="1" indent="0" algn="just">
              <a:buNone/>
            </a:pPr>
            <a:endParaRPr lang="en-US" sz="2000" dirty="0">
              <a:latin typeface="Georgia" panose="02040502050405020303" pitchFamily="18" charset="0"/>
            </a:endParaRPr>
          </a:p>
          <a:p>
            <a:pPr marL="457200" lvl="1" indent="0" algn="just">
              <a:buNone/>
            </a:pPr>
            <a:endParaRPr lang="en-US" sz="2000" dirty="0">
              <a:latin typeface="Georgia" panose="02040502050405020303" pitchFamily="18" charset="0"/>
            </a:endParaRPr>
          </a:p>
          <a:p>
            <a:pPr marL="457200" lvl="1" indent="0" algn="just">
              <a:buNone/>
            </a:pPr>
            <a:endParaRPr lang="en-US" sz="2000" dirty="0">
              <a:latin typeface="Georgia" panose="02040502050405020303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sz="2400" dirty="0">
              <a:latin typeface="Georgia" panose="02040502050405020303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sz="2400" dirty="0">
              <a:latin typeface="Georgia" panose="02040502050405020303" pitchFamily="18" charset="0"/>
            </a:endParaRPr>
          </a:p>
          <a:p>
            <a:pPr marL="0" indent="0" algn="ctr"/>
            <a:endParaRPr lang="en-US" sz="2400" dirty="0">
              <a:latin typeface="Georgia" panose="02040502050405020303" pitchFamily="18" charset="0"/>
            </a:endParaRPr>
          </a:p>
          <a:p>
            <a:pPr marL="0" indent="0" algn="ctr"/>
            <a:endParaRPr lang="en-US" sz="2400" dirty="0">
              <a:latin typeface="Georgia" panose="02040502050405020303" pitchFamily="18" charset="0"/>
            </a:endParaRPr>
          </a:p>
          <a:p>
            <a:pPr marL="0" indent="0" algn="ctr"/>
            <a:r>
              <a:rPr lang="en-US" sz="2400" dirty="0">
                <a:latin typeface="Georgia" panose="02040502050405020303" pitchFamily="18" charset="0"/>
              </a:rPr>
              <a:t>Removal of unnecessary Features</a:t>
            </a:r>
          </a:p>
          <a:p>
            <a:pPr marL="0" indent="0" algn="ctr"/>
            <a:endParaRPr lang="en-US" sz="2400" dirty="0">
              <a:latin typeface="Georgia" panose="020405020504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587DC7-0745-26D1-A05F-2709C1E88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383" y="2600908"/>
            <a:ext cx="8013233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45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eorgia" panose="02040502050405020303" pitchFamily="18" charset="0"/>
              </a:rPr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12776"/>
            <a:ext cx="8229600" cy="4525963"/>
          </a:xfrm>
        </p:spPr>
        <p:txBody>
          <a:bodyPr>
            <a:normAutofit/>
          </a:bodyPr>
          <a:lstStyle/>
          <a:p>
            <a:pPr marL="457200" lvl="1" indent="0" algn="just">
              <a:buNone/>
            </a:pPr>
            <a:endParaRPr lang="en-US" sz="2000" dirty="0">
              <a:latin typeface="Georgia" panose="02040502050405020303" pitchFamily="18" charset="0"/>
            </a:endParaRPr>
          </a:p>
          <a:p>
            <a:pPr marL="457200" lvl="1" indent="0" algn="just">
              <a:buNone/>
            </a:pPr>
            <a:endParaRPr lang="en-US" sz="2000" dirty="0">
              <a:latin typeface="Georgia" panose="02040502050405020303" pitchFamily="18" charset="0"/>
            </a:endParaRPr>
          </a:p>
          <a:p>
            <a:pPr marL="457200" lvl="1" indent="0" algn="just">
              <a:buNone/>
            </a:pPr>
            <a:endParaRPr lang="en-US" sz="2000" dirty="0">
              <a:latin typeface="Georgia" panose="02040502050405020303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sz="2400" dirty="0">
              <a:latin typeface="Georgia" panose="02040502050405020303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sz="2400" dirty="0">
              <a:latin typeface="Georgia" panose="02040502050405020303" pitchFamily="18" charset="0"/>
            </a:endParaRPr>
          </a:p>
          <a:p>
            <a:pPr marL="0" indent="0" algn="ctr"/>
            <a:endParaRPr lang="en-US" sz="2400" dirty="0">
              <a:latin typeface="Georgia" panose="02040502050405020303" pitchFamily="18" charset="0"/>
            </a:endParaRPr>
          </a:p>
          <a:p>
            <a:pPr marL="0" indent="0" algn="ctr"/>
            <a:endParaRPr lang="en-US" sz="2400" dirty="0">
              <a:latin typeface="Georgia" panose="02040502050405020303" pitchFamily="18" charset="0"/>
            </a:endParaRPr>
          </a:p>
          <a:p>
            <a:pPr marL="0" indent="0" algn="ctr"/>
            <a:r>
              <a:rPr lang="en-US" sz="2400" dirty="0">
                <a:latin typeface="Georgia" panose="02040502050405020303" pitchFamily="18" charset="0"/>
              </a:rPr>
              <a:t>Balanced Dataset</a:t>
            </a:r>
          </a:p>
          <a:p>
            <a:pPr marL="0" indent="0" algn="ctr"/>
            <a:endParaRPr lang="en-US" sz="2400" dirty="0">
              <a:latin typeface="Georgia" panose="020405020504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587DC7-0745-26D1-A05F-2709C1E88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317" y="1556792"/>
            <a:ext cx="8269366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70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eorgia" panose="02040502050405020303" pitchFamily="18" charset="0"/>
              </a:rPr>
              <a:t>Methodology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5496" y="1285860"/>
            <a:ext cx="8928992" cy="4525963"/>
          </a:xfrm>
        </p:spPr>
        <p:txBody>
          <a:bodyPr>
            <a:normAutofit/>
          </a:bodyPr>
          <a:lstStyle/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ctr"/>
            <a:endParaRPr lang="en-US" sz="2400" dirty="0">
              <a:latin typeface="Georgia" panose="02040502050405020303" pitchFamily="18" charset="0"/>
            </a:endParaRPr>
          </a:p>
          <a:p>
            <a:pPr algn="ctr"/>
            <a:endParaRPr lang="en-US" sz="2400" dirty="0">
              <a:latin typeface="Georgia" panose="02040502050405020303" pitchFamily="18" charset="0"/>
            </a:endParaRPr>
          </a:p>
          <a:p>
            <a:pPr algn="ctr"/>
            <a:r>
              <a:rPr lang="en-US" sz="2400" dirty="0">
                <a:latin typeface="Georgia" panose="02040502050405020303" pitchFamily="18" charset="0"/>
              </a:rPr>
              <a:t>Dataset Distribution</a:t>
            </a:r>
          </a:p>
          <a:p>
            <a:pPr algn="just"/>
            <a:endParaRPr lang="en-US" sz="2400" dirty="0">
              <a:latin typeface="Georgia" panose="02040502050405020303" pitchFamily="18" charset="0"/>
            </a:endParaRP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10E0AB-3336-5264-90A3-F83E170AA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9712" y="1412776"/>
            <a:ext cx="576064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9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eorgia" panose="02040502050405020303" pitchFamily="18" charset="0"/>
              </a:rPr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12776"/>
            <a:ext cx="8229600" cy="4525963"/>
          </a:xfrm>
        </p:spPr>
        <p:txBody>
          <a:bodyPr>
            <a:normAutofit/>
          </a:bodyPr>
          <a:lstStyle/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Now, the train-test split is done in a 70:30 ratio.</a:t>
            </a:r>
          </a:p>
          <a:p>
            <a:pPr marL="457200" lvl="1" indent="0" algn="just">
              <a:buNone/>
            </a:pPr>
            <a:endParaRPr lang="en-US" sz="2000" dirty="0">
              <a:latin typeface="Georgia" panose="02040502050405020303" pitchFamily="18" charset="0"/>
            </a:endParaRPr>
          </a:p>
          <a:p>
            <a:pPr marL="457200" lvl="1" indent="0" algn="just">
              <a:buNone/>
            </a:pPr>
            <a:endParaRPr lang="en-US" sz="2000" dirty="0">
              <a:latin typeface="Georgia" panose="02040502050405020303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sz="2400" dirty="0">
              <a:latin typeface="Georgia" panose="02040502050405020303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sz="2400" dirty="0">
              <a:latin typeface="Georgia" panose="02040502050405020303" pitchFamily="18" charset="0"/>
            </a:endParaRPr>
          </a:p>
          <a:p>
            <a:pPr marL="0" indent="0" algn="ctr"/>
            <a:r>
              <a:rPr lang="en-US" sz="2400" dirty="0">
                <a:latin typeface="Georgia" panose="02040502050405020303" pitchFamily="18" charset="0"/>
              </a:rPr>
              <a:t>Train-Test Split Operation </a:t>
            </a:r>
          </a:p>
          <a:p>
            <a:pPr marL="0" indent="0" algn="ctr"/>
            <a:endParaRPr lang="en-US" sz="2400" dirty="0">
              <a:latin typeface="Georgia" panose="020405020504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587DC7-0745-26D1-A05F-2709C1E88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203" y="2132856"/>
            <a:ext cx="8608298" cy="105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48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eorgia" panose="02040502050405020303" pitchFamily="18" charset="0"/>
              </a:rPr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848" y="1052736"/>
            <a:ext cx="8229600" cy="5544616"/>
          </a:xfrm>
        </p:spPr>
        <p:txBody>
          <a:bodyPr>
            <a:normAutofit/>
          </a:bodyPr>
          <a:lstStyle/>
          <a:p>
            <a:pPr marL="0" indent="0"/>
            <a:r>
              <a:rPr lang="en-US" sz="2400" dirty="0" err="1">
                <a:latin typeface="Georgia" panose="02040502050405020303" pitchFamily="18" charset="0"/>
              </a:rPr>
              <a:t>XGBoost</a:t>
            </a:r>
            <a:r>
              <a:rPr lang="en-US" sz="2400" dirty="0">
                <a:latin typeface="Georgia" panose="02040502050405020303" pitchFamily="18" charset="0"/>
              </a:rPr>
              <a:t> Algorithm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>
                <a:latin typeface="Georgia" panose="02040502050405020303" pitchFamily="18" charset="0"/>
              </a:rPr>
              <a:t>XGBoost</a:t>
            </a:r>
            <a:r>
              <a:rPr lang="en-US" sz="2000" dirty="0">
                <a:latin typeface="Georgia" panose="02040502050405020303" pitchFamily="18" charset="0"/>
              </a:rPr>
              <a:t> stands for "Extreme Gradient Boosting“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Outperforms other boosting algorithms in terms of speed, accuracy and flexibility.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>
                <a:latin typeface="Georgia" panose="02040502050405020303" pitchFamily="18" charset="0"/>
              </a:rPr>
              <a:t>XGBoost</a:t>
            </a:r>
            <a:r>
              <a:rPr lang="en-US" sz="2000" dirty="0">
                <a:latin typeface="Georgia" panose="02040502050405020303" pitchFamily="18" charset="0"/>
              </a:rPr>
              <a:t> can be used for both classification and regression tasks</a:t>
            </a:r>
          </a:p>
          <a:p>
            <a:pPr marL="0" indent="0"/>
            <a:endParaRPr lang="en-US" sz="2400" dirty="0">
              <a:latin typeface="Georgia" panose="02040502050405020303" pitchFamily="18" charset="0"/>
            </a:endParaRPr>
          </a:p>
          <a:p>
            <a:pPr marL="0" indent="0"/>
            <a:endParaRPr lang="en-US" sz="2400" dirty="0">
              <a:latin typeface="Georgia" panose="02040502050405020303" pitchFamily="18" charset="0"/>
            </a:endParaRPr>
          </a:p>
          <a:p>
            <a:pPr marL="0" indent="0"/>
            <a:endParaRPr lang="en-US" sz="2400" dirty="0">
              <a:latin typeface="Georgia" panose="02040502050405020303" pitchFamily="18" charset="0"/>
            </a:endParaRPr>
          </a:p>
          <a:p>
            <a:pPr marL="0" indent="0"/>
            <a:endParaRPr lang="en-US" sz="2400" dirty="0">
              <a:latin typeface="Georgia" panose="02040502050405020303" pitchFamily="18" charset="0"/>
            </a:endParaRPr>
          </a:p>
          <a:p>
            <a:pPr marL="0" indent="0"/>
            <a:endParaRPr lang="en-US" sz="2400" dirty="0">
              <a:latin typeface="Georgia" panose="02040502050405020303" pitchFamily="18" charset="0"/>
            </a:endParaRPr>
          </a:p>
          <a:p>
            <a:pPr marL="0" indent="0" algn="ctr"/>
            <a:r>
              <a:rPr lang="en-US" sz="2400" dirty="0">
                <a:latin typeface="Georgia" panose="02040502050405020303" pitchFamily="18" charset="0"/>
              </a:rPr>
              <a:t>Accuracy of </a:t>
            </a:r>
            <a:r>
              <a:rPr lang="en-US" sz="2400" dirty="0" err="1">
                <a:latin typeface="Georgia" panose="02040502050405020303" pitchFamily="18" charset="0"/>
              </a:rPr>
              <a:t>XGBoost</a:t>
            </a:r>
            <a:endParaRPr lang="en-US" sz="2400" dirty="0">
              <a:latin typeface="Georgia" panose="02040502050405020303" pitchFamily="18" charset="0"/>
            </a:endParaRPr>
          </a:p>
          <a:p>
            <a:pPr marL="0" indent="0"/>
            <a:endParaRPr lang="en-US" sz="2400" dirty="0">
              <a:latin typeface="Georgia" panose="02040502050405020303" pitchFamily="18" charset="0"/>
            </a:endParaRPr>
          </a:p>
          <a:p>
            <a:pPr marL="0" indent="0" algn="ctr"/>
            <a:r>
              <a:rPr lang="en-US" sz="2400" dirty="0">
                <a:latin typeface="Georgia" panose="02040502050405020303" pitchFamily="18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31B3D3-8903-0D82-866E-B25556B83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3140968"/>
            <a:ext cx="476631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61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eorgia" panose="02040502050405020303" pitchFamily="18" charset="0"/>
              </a:rPr>
              <a:t>Methodology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5496" y="1285860"/>
            <a:ext cx="8928992" cy="4525963"/>
          </a:xfrm>
        </p:spPr>
        <p:txBody>
          <a:bodyPr>
            <a:normAutofit/>
          </a:bodyPr>
          <a:lstStyle/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ctr"/>
            <a:endParaRPr lang="en-US" sz="2400" dirty="0">
              <a:latin typeface="Georgia" panose="02040502050405020303" pitchFamily="18" charset="0"/>
            </a:endParaRPr>
          </a:p>
          <a:p>
            <a:pPr algn="ctr"/>
            <a:endParaRPr lang="en-US" sz="2400" dirty="0">
              <a:latin typeface="Georgia" panose="02040502050405020303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10E0AB-3336-5264-90A3-F83E170AA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7664" y="1285861"/>
            <a:ext cx="6912768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15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eorgia" panose="02040502050405020303" pitchFamily="18" charset="0"/>
              </a:rPr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848" y="1052736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/>
            <a:r>
              <a:rPr lang="en-US" sz="2400" dirty="0">
                <a:latin typeface="Georgia" panose="02040502050405020303" pitchFamily="18" charset="0"/>
              </a:rPr>
              <a:t>Decision Tree Algorithm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Decision Tree can be used for both classification and regression tasks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Builds a tree-like model of decisions and their possible consequences.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The algorithm selects the best feature and split point that maximizes information gain or minimizes impurity (e.g., Gini impurity, entropy).</a:t>
            </a:r>
          </a:p>
          <a:p>
            <a:pPr marL="457200" lvl="1" indent="0">
              <a:buNone/>
            </a:pPr>
            <a:endParaRPr lang="en-US" sz="2000" dirty="0">
              <a:latin typeface="Georgia" panose="02040502050405020303" pitchFamily="18" charset="0"/>
            </a:endParaRPr>
          </a:p>
          <a:p>
            <a:pPr marL="0" indent="0"/>
            <a:endParaRPr lang="en-US" sz="2400" dirty="0">
              <a:latin typeface="Georgia" panose="02040502050405020303" pitchFamily="18" charset="0"/>
            </a:endParaRPr>
          </a:p>
          <a:p>
            <a:pPr marL="0" indent="0"/>
            <a:endParaRPr lang="en-US" sz="2400" dirty="0">
              <a:latin typeface="Georgia" panose="02040502050405020303" pitchFamily="18" charset="0"/>
            </a:endParaRPr>
          </a:p>
          <a:p>
            <a:pPr marL="0" indent="0"/>
            <a:endParaRPr lang="en-US" sz="2400" dirty="0">
              <a:latin typeface="Georgia" panose="02040502050405020303" pitchFamily="18" charset="0"/>
            </a:endParaRPr>
          </a:p>
          <a:p>
            <a:pPr marL="0" indent="0" algn="ctr"/>
            <a:endParaRPr lang="en-US" sz="2400" dirty="0">
              <a:latin typeface="Georgia" panose="02040502050405020303" pitchFamily="18" charset="0"/>
            </a:endParaRPr>
          </a:p>
          <a:p>
            <a:pPr marL="0" indent="0" algn="ctr"/>
            <a:endParaRPr lang="en-US" sz="2400" dirty="0">
              <a:latin typeface="Georgia" panose="02040502050405020303" pitchFamily="18" charset="0"/>
            </a:endParaRPr>
          </a:p>
          <a:p>
            <a:pPr marL="0" indent="0" algn="ctr"/>
            <a:r>
              <a:rPr lang="en-US" sz="2400" dirty="0">
                <a:latin typeface="Georgia" panose="02040502050405020303" pitchFamily="18" charset="0"/>
              </a:rPr>
              <a:t>Accuracy of Decision 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BF2DA-AE0C-ADC6-2BD4-93CC0E6BF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087" y="3281933"/>
            <a:ext cx="5256530" cy="187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83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eorgia" panose="02040502050405020303" pitchFamily="18" charset="0"/>
              </a:rPr>
              <a:t>Methodology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5496" y="1285860"/>
            <a:ext cx="8928992" cy="4525963"/>
          </a:xfrm>
        </p:spPr>
        <p:txBody>
          <a:bodyPr>
            <a:normAutofit/>
          </a:bodyPr>
          <a:lstStyle/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ctr"/>
            <a:endParaRPr lang="en-US" sz="2400" dirty="0">
              <a:latin typeface="Georgia" panose="02040502050405020303" pitchFamily="18" charset="0"/>
            </a:endParaRPr>
          </a:p>
          <a:p>
            <a:pPr algn="ctr"/>
            <a:endParaRPr lang="en-US" sz="2400" dirty="0">
              <a:latin typeface="Georgia" panose="02040502050405020303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10E0AB-3336-5264-90A3-F83E170AA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7664" y="1251580"/>
            <a:ext cx="6511299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48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eorgia" panose="02040502050405020303" pitchFamily="18" charset="0"/>
              </a:rPr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848" y="980728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/>
            <a:r>
              <a:rPr lang="en-US" sz="2400" dirty="0">
                <a:latin typeface="Georgia" panose="02040502050405020303" pitchFamily="18" charset="0"/>
              </a:rPr>
              <a:t>Random Forest Algorithm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Random Forest are combination of  multiple decision trees.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Each tree is built using a random subset of features and training instances.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Random Forest can be used for both classification and regression tasks.</a:t>
            </a:r>
          </a:p>
          <a:p>
            <a:pPr marL="457200" lvl="1" indent="0">
              <a:buNone/>
            </a:pPr>
            <a:endParaRPr lang="en-US" sz="2000" dirty="0">
              <a:latin typeface="Georgia" panose="02040502050405020303" pitchFamily="18" charset="0"/>
            </a:endParaRPr>
          </a:p>
          <a:p>
            <a:pPr marL="457200" lvl="1" indent="0">
              <a:buNone/>
            </a:pPr>
            <a:endParaRPr lang="en-US" sz="2000" dirty="0">
              <a:latin typeface="Georgia" panose="02040502050405020303" pitchFamily="18" charset="0"/>
            </a:endParaRPr>
          </a:p>
          <a:p>
            <a:pPr marL="457200" lvl="1" indent="0">
              <a:buNone/>
            </a:pPr>
            <a:endParaRPr lang="en-US" sz="2000" dirty="0">
              <a:latin typeface="Georgia" panose="02040502050405020303" pitchFamily="18" charset="0"/>
            </a:endParaRPr>
          </a:p>
          <a:p>
            <a:pPr marL="457200" lvl="1" indent="0">
              <a:buNone/>
            </a:pPr>
            <a:endParaRPr lang="en-US" sz="2000" dirty="0">
              <a:latin typeface="Georgia" panose="02040502050405020303" pitchFamily="18" charset="0"/>
            </a:endParaRPr>
          </a:p>
          <a:p>
            <a:pPr marL="457200" lvl="1" indent="0">
              <a:buNone/>
            </a:pPr>
            <a:endParaRPr lang="en-US" sz="2000" dirty="0">
              <a:latin typeface="Georgia" panose="02040502050405020303" pitchFamily="18" charset="0"/>
            </a:endParaRPr>
          </a:p>
          <a:p>
            <a:pPr marL="457200" lvl="1" indent="0">
              <a:buNone/>
            </a:pPr>
            <a:endParaRPr lang="en-US" sz="2000" dirty="0">
              <a:latin typeface="Georgia" panose="02040502050405020303" pitchFamily="18" charset="0"/>
            </a:endParaRPr>
          </a:p>
          <a:p>
            <a:pPr marL="457200" lvl="1" indent="0">
              <a:buNone/>
            </a:pPr>
            <a:endParaRPr lang="en-US" sz="2000" dirty="0">
              <a:latin typeface="Georgia" panose="02040502050405020303" pitchFamily="18" charset="0"/>
            </a:endParaRPr>
          </a:p>
          <a:p>
            <a:pPr marL="457200" lvl="1" indent="0" algn="ctr">
              <a:buNone/>
            </a:pPr>
            <a:r>
              <a:rPr lang="en-US" sz="2000" dirty="0">
                <a:latin typeface="Georgia" panose="02040502050405020303" pitchFamily="18" charset="0"/>
              </a:rPr>
              <a:t>Accuracy of Random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44A5B-1995-73B4-35CB-22823270E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852936"/>
            <a:ext cx="5255207" cy="205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27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847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eorgia" panose="02040502050405020303" pitchFamily="18" charset="0"/>
              </a:rPr>
              <a:t>Outline of 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340768"/>
            <a:ext cx="8229600" cy="4525963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v"/>
            </a:pPr>
            <a:r>
              <a:rPr lang="en-US" dirty="0">
                <a:latin typeface="Georgia" panose="02040502050405020303" pitchFamily="18" charset="0"/>
              </a:rPr>
              <a:t>Introduction</a:t>
            </a:r>
          </a:p>
          <a:p>
            <a:pPr>
              <a:buFont typeface="Wingdings" pitchFamily="2" charset="2"/>
              <a:buChar char="v"/>
            </a:pPr>
            <a:r>
              <a:rPr lang="en-US" dirty="0">
                <a:latin typeface="Georgia" panose="02040502050405020303" pitchFamily="18" charset="0"/>
              </a:rPr>
              <a:t>Objective</a:t>
            </a:r>
          </a:p>
          <a:p>
            <a:pPr>
              <a:buFont typeface="Wingdings" pitchFamily="2" charset="2"/>
              <a:buChar char="v"/>
            </a:pPr>
            <a:r>
              <a:rPr lang="en-US" dirty="0">
                <a:latin typeface="Georgia" panose="02040502050405020303" pitchFamily="18" charset="0"/>
              </a:rPr>
              <a:t>Problem Statement</a:t>
            </a:r>
          </a:p>
          <a:p>
            <a:pPr>
              <a:buFont typeface="Wingdings" pitchFamily="2" charset="2"/>
              <a:buChar char="v"/>
            </a:pPr>
            <a:r>
              <a:rPr lang="en-US" dirty="0">
                <a:latin typeface="Georgia" panose="02040502050405020303" pitchFamily="18" charset="0"/>
              </a:rPr>
              <a:t>Proposed System</a:t>
            </a:r>
          </a:p>
          <a:p>
            <a:pPr>
              <a:buFont typeface="Wingdings" pitchFamily="2" charset="2"/>
              <a:buChar char="v"/>
            </a:pPr>
            <a:r>
              <a:rPr lang="en-US" dirty="0">
                <a:latin typeface="Georgia" panose="02040502050405020303" pitchFamily="18" charset="0"/>
              </a:rPr>
              <a:t>Methodology</a:t>
            </a:r>
          </a:p>
          <a:p>
            <a:pPr>
              <a:buFont typeface="Wingdings" pitchFamily="2" charset="2"/>
              <a:buChar char="v"/>
            </a:pPr>
            <a:r>
              <a:rPr lang="en-US" dirty="0">
                <a:latin typeface="Georgia" panose="02040502050405020303" pitchFamily="18" charset="0"/>
              </a:rPr>
              <a:t>Result</a:t>
            </a:r>
          </a:p>
          <a:p>
            <a:pPr>
              <a:buFont typeface="Wingdings" pitchFamily="2" charset="2"/>
              <a:buChar char="v"/>
            </a:pPr>
            <a:r>
              <a:rPr lang="en-US" dirty="0">
                <a:latin typeface="Georgia" panose="02040502050405020303" pitchFamily="18" charset="0"/>
              </a:rPr>
              <a:t>Conclusion</a:t>
            </a:r>
          </a:p>
          <a:p>
            <a:pPr>
              <a:buFont typeface="Wingdings" pitchFamily="2" charset="2"/>
              <a:buChar char="v"/>
            </a:pPr>
            <a:r>
              <a:rPr lang="en-US" dirty="0">
                <a:latin typeface="Georgia" panose="02040502050405020303" pitchFamily="18" charset="0"/>
              </a:rPr>
              <a:t>Future Scope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eorgia" panose="02040502050405020303" pitchFamily="18" charset="0"/>
              </a:rPr>
              <a:t>Methodology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5496" y="1285860"/>
            <a:ext cx="8928992" cy="4525963"/>
          </a:xfrm>
        </p:spPr>
        <p:txBody>
          <a:bodyPr>
            <a:normAutofit/>
          </a:bodyPr>
          <a:lstStyle/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ctr"/>
            <a:endParaRPr lang="en-US" sz="2400" dirty="0">
              <a:latin typeface="Georgia" panose="02040502050405020303" pitchFamily="18" charset="0"/>
            </a:endParaRPr>
          </a:p>
          <a:p>
            <a:pPr algn="ctr"/>
            <a:endParaRPr lang="en-US" sz="2400" dirty="0">
              <a:latin typeface="Georgia" panose="02040502050405020303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10E0AB-3336-5264-90A3-F83E170AA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5656" y="1252241"/>
            <a:ext cx="6587290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70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57158" y="1285860"/>
            <a:ext cx="8229600" cy="4525963"/>
          </a:xfrm>
        </p:spPr>
        <p:txBody>
          <a:bodyPr>
            <a:normAutofit/>
          </a:bodyPr>
          <a:lstStyle/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Different Machine learning algorithm applied  and their Accuracy</a:t>
            </a:r>
          </a:p>
          <a:p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4A5535-9EA3-F040-4E18-04B6883FF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3809" y="1615205"/>
            <a:ext cx="2681254" cy="303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79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57158" y="1285860"/>
            <a:ext cx="8229600" cy="4525963"/>
          </a:xfrm>
        </p:spPr>
        <p:txBody>
          <a:bodyPr>
            <a:normAutofit/>
          </a:bodyPr>
          <a:lstStyle/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r>
              <a:rPr lang="en-US" sz="2800" dirty="0"/>
              <a:t>Graph of Different ML techniques and their Accuracy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4A5535-9EA3-F040-4E18-04B6883FF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5634" y="1484784"/>
            <a:ext cx="5832648" cy="338437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eorgia" panose="02040502050405020303" pitchFamily="18" charset="0"/>
              </a:rPr>
              <a:t>Conclusion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23528" y="1340768"/>
            <a:ext cx="8229600" cy="4525963"/>
          </a:xfrm>
        </p:spPr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52525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Different Machine learning  Techniques that have been used  to find the accuracy.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52525"/>
                </a:solid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en-US" sz="2400" dirty="0">
                <a:solidFill>
                  <a:srgbClr val="252525"/>
                </a:solid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Decision Tree and Random Forest have the highest accuracy among other machine learning techniques.</a:t>
            </a:r>
            <a:endParaRPr lang="en-US" sz="2400" dirty="0">
              <a:latin typeface="Georgia" panose="020405020504050203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eorgia" panose="02040502050405020303" pitchFamily="18" charset="0"/>
              </a:rPr>
              <a:t>Future Scope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23528" y="1340768"/>
            <a:ext cx="8229600" cy="4525963"/>
          </a:xfrm>
        </p:spPr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52525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Focus on making the interface of the model where we can upload the file and find the accuracy  using  our top 3  machine learning model.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52525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Explore the use of advanced machine learning models, such as deep learning and neural networks, for more accurate and adaptive malware detection.</a:t>
            </a:r>
            <a:endParaRPr lang="en-US" sz="2400" dirty="0">
              <a:latin typeface="Georgia" panose="020405020504050203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566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36912"/>
            <a:ext cx="8229600" cy="109037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eorgia" panose="02040502050405020303" pitchFamily="18" charset="0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17837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eorgia" panose="02040502050405020303" pitchFamily="18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748" y="1484784"/>
            <a:ext cx="8229600" cy="4525963"/>
          </a:xfrm>
        </p:spPr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dirty="0">
                <a:latin typeface="Georgia" panose="02040502050405020303" pitchFamily="18" charset="0"/>
              </a:rPr>
              <a:t>Malware is a general term for any type of malicious software.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dirty="0">
                <a:latin typeface="Georgia" panose="02040502050405020303" pitchFamily="18" charset="0"/>
              </a:rPr>
              <a:t>It's a file or code that's installed on a computer without the user's permission.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dirty="0">
                <a:latin typeface="Georgia" panose="02040502050405020303" pitchFamily="18" charset="0"/>
              </a:rPr>
              <a:t>Malware can steal passwords or money, encrypting or deleting data or spying on computer activity.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dirty="0">
                <a:latin typeface="Georgia" panose="02040502050405020303" pitchFamily="18" charset="0"/>
              </a:rPr>
              <a:t>Malware can be classified as 1st and 2nd generation of malware.</a:t>
            </a:r>
          </a:p>
          <a:p>
            <a:pPr marL="0" indent="0" algn="just"/>
            <a:endParaRPr lang="en-US" sz="30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eorgia" panose="02040502050405020303" pitchFamily="18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184576"/>
          </a:xfrm>
        </p:spPr>
        <p:txBody>
          <a:bodyPr>
            <a:no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1</a:t>
            </a:r>
            <a:r>
              <a:rPr lang="en-US" sz="2400" baseline="30000" dirty="0">
                <a:latin typeface="Georgia" panose="02040502050405020303" pitchFamily="18" charset="0"/>
              </a:rPr>
              <a:t>st</a:t>
            </a:r>
            <a:r>
              <a:rPr lang="en-US" sz="2400" dirty="0">
                <a:latin typeface="Georgia" panose="02040502050405020303" pitchFamily="18" charset="0"/>
              </a:rPr>
              <a:t> Generation Malware produces malicious </a:t>
            </a:r>
            <a:r>
              <a:rPr lang="en-US" sz="2400" dirty="0" err="1">
                <a:latin typeface="Georgia" panose="02040502050405020303" pitchFamily="18" charset="0"/>
              </a:rPr>
              <a:t>behaviour</a:t>
            </a:r>
            <a:r>
              <a:rPr lang="en-US" sz="2400" dirty="0">
                <a:latin typeface="Georgia" panose="02040502050405020303" pitchFamily="18" charset="0"/>
              </a:rPr>
              <a:t> on the target systems without changing its structure which includes virus, spyware , trojan, etc.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For the investigation of these Malwares, different static characteristics such as 'hash value', 'N-grams', 'opcodes', 'strings', and 'PE header' information are retrieved from the malwares' code.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Second Generation Malware analysis is a technique, where malware files are executed and the </a:t>
            </a:r>
            <a:r>
              <a:rPr lang="en-US" sz="2400" dirty="0" err="1">
                <a:latin typeface="Georgia" panose="02040502050405020303" pitchFamily="18" charset="0"/>
              </a:rPr>
              <a:t>behaviour</a:t>
            </a:r>
            <a:r>
              <a:rPr lang="en-US" sz="2400" dirty="0">
                <a:latin typeface="Georgia" panose="02040502050405020303" pitchFamily="18" charset="0"/>
              </a:rPr>
              <a:t> of malware is observed.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eorgia" panose="02040502050405020303" pitchFamily="18" charset="0"/>
              </a:rPr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12776"/>
            <a:ext cx="8229600" cy="4525963"/>
          </a:xfrm>
        </p:spPr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The Main objective is to find the best accuracy of the  </a:t>
            </a:r>
            <a:r>
              <a:rPr lang="en-US" sz="2400" dirty="0" err="1">
                <a:latin typeface="Georgia" panose="02040502050405020303" pitchFamily="18" charset="0"/>
              </a:rPr>
              <a:t>the</a:t>
            </a:r>
            <a:r>
              <a:rPr lang="en-US" sz="2400" dirty="0">
                <a:latin typeface="Georgia" panose="02040502050405020303" pitchFamily="18" charset="0"/>
              </a:rPr>
              <a:t> malware detection using different machine learning models 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Machine learning techniques includes such as Random forest, </a:t>
            </a:r>
            <a:r>
              <a:rPr lang="en-US" sz="2400" dirty="0" err="1">
                <a:latin typeface="Georgia" panose="02040502050405020303" pitchFamily="18" charset="0"/>
              </a:rPr>
              <a:t>XGBoost,Decision</a:t>
            </a:r>
            <a:r>
              <a:rPr lang="en-US" sz="2400" dirty="0">
                <a:latin typeface="Georgia" panose="02040502050405020303" pitchFamily="18" charset="0"/>
              </a:rPr>
              <a:t> Tree and many others.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eorgia" panose="02040502050405020303" pitchFamily="18" charset="0"/>
              </a:rP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12776"/>
            <a:ext cx="8229600" cy="4525963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Existing Antivirus company are utilizing the Signature based detection system.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Malware detection are based on static analysis and dynamic analysis.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In static analysis hash code of the malware generated.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In dynamic analysis the PE file executed using debugger after the execution, we can verdict the file is malware or not.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Most of the researcher utilizing the machine learning based malware detection system using the algorithms like Linear Regression, KNN, SVM and Naïve Bayes.</a:t>
            </a:r>
          </a:p>
          <a:p>
            <a:pPr marL="457200" lvl="1" indent="0" algn="just">
              <a:buNone/>
            </a:pPr>
            <a:endParaRPr lang="en-US" sz="2000" dirty="0">
              <a:latin typeface="Georgia" panose="02040502050405020303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sz="2400" dirty="0">
              <a:latin typeface="Georgia" panose="02040502050405020303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sz="2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265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eorgia" panose="02040502050405020303" pitchFamily="18" charset="0"/>
              </a:rPr>
              <a:t>Proposed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C99FDB-0DF7-D2AA-3C0A-2227FFA49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8184" y="-35272"/>
            <a:ext cx="2736304" cy="68580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7ABEDD-1806-DC9E-C03E-032B34E7B63A}"/>
              </a:ext>
            </a:extLst>
          </p:cNvPr>
          <p:cNvSpPr txBox="1"/>
          <p:nvPr/>
        </p:nvSpPr>
        <p:spPr>
          <a:xfrm>
            <a:off x="636414" y="1268760"/>
            <a:ext cx="5524500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Malware is changing rapidly and is unable to detect.</a:t>
            </a:r>
          </a:p>
          <a:p>
            <a:pPr algn="just"/>
            <a:endParaRPr lang="en-US" sz="2000" dirty="0">
              <a:latin typeface="Georgia" panose="02040502050405020303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Earlier the methods used to detect malware was signature based but due to advancement in malware it  is unable to detect</a:t>
            </a:r>
          </a:p>
          <a:p>
            <a:pPr algn="just"/>
            <a:endParaRPr lang="en-US" sz="2000" dirty="0">
              <a:latin typeface="Georgia" panose="02040502050405020303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We use machine learning model such as  </a:t>
            </a:r>
            <a:r>
              <a:rPr lang="en-US" sz="2000" dirty="0" err="1">
                <a:latin typeface="Georgia" panose="02040502050405020303" pitchFamily="18" charset="0"/>
              </a:rPr>
              <a:t>XGBoost</a:t>
            </a:r>
            <a:r>
              <a:rPr lang="en-US" sz="2000" dirty="0">
                <a:latin typeface="Georgia" panose="02040502050405020303" pitchFamily="18" charset="0"/>
              </a:rPr>
              <a:t>, Decision Tree, Random </a:t>
            </a:r>
            <a:r>
              <a:rPr lang="en-US" sz="2000" dirty="0" err="1">
                <a:latin typeface="Georgia" panose="02040502050405020303" pitchFamily="18" charset="0"/>
              </a:rPr>
              <a:t>Forest,etc</a:t>
            </a:r>
            <a:r>
              <a:rPr lang="en-US" sz="2000" dirty="0">
                <a:latin typeface="Georgia" panose="02040502050405020303" pitchFamily="18" charset="0"/>
              </a:rPr>
              <a:t>. to evaluate the accuracy on the given dataset.</a:t>
            </a:r>
          </a:p>
          <a:p>
            <a:pPr algn="just"/>
            <a:endParaRPr lang="en-US" sz="1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614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eorgia" panose="02040502050405020303" pitchFamily="18" charset="0"/>
              </a:rPr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12776"/>
            <a:ext cx="8229600" cy="4525963"/>
          </a:xfrm>
        </p:spPr>
        <p:txBody>
          <a:bodyPr>
            <a:normAutofit/>
          </a:bodyPr>
          <a:lstStyle/>
          <a:p>
            <a:pPr marL="457200" lvl="1" indent="0" algn="just">
              <a:buNone/>
            </a:pPr>
            <a:r>
              <a:rPr lang="en-US" sz="2000" b="1" dirty="0">
                <a:latin typeface="Georgia" panose="02040502050405020303" pitchFamily="18" charset="0"/>
              </a:rPr>
              <a:t>PE Files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PE stands for Portable Executable. PE files are a file format for executables and other binary file types used in Windows operating systems.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They are based on the COFF file format (Common Object File Format). </a:t>
            </a:r>
          </a:p>
          <a:p>
            <a:pPr marL="457200" lvl="1" indent="0" algn="just">
              <a:buNone/>
            </a:pPr>
            <a:r>
              <a:rPr lang="en-US" sz="2000" dirty="0">
                <a:latin typeface="Georgia" panose="02040502050405020303" pitchFamily="18" charset="0"/>
              </a:rPr>
              <a:t>	PE files include: </a:t>
            </a:r>
          </a:p>
          <a:p>
            <a:pPr marL="457200" lvl="1" indent="0" algn="just">
              <a:buNone/>
            </a:pPr>
            <a:r>
              <a:rPr lang="en-US" sz="2000" dirty="0">
                <a:latin typeface="Georgia" panose="02040502050405020303" pitchFamily="18" charset="0"/>
              </a:rPr>
              <a:t>	Executables (.exe)</a:t>
            </a:r>
          </a:p>
          <a:p>
            <a:pPr marL="457200" lvl="1" indent="0" algn="just">
              <a:buNone/>
            </a:pPr>
            <a:r>
              <a:rPr lang="en-US" sz="2000" dirty="0">
                <a:latin typeface="Georgia" panose="02040502050405020303" pitchFamily="18" charset="0"/>
              </a:rPr>
              <a:t>	Dynamic link libraries (.</a:t>
            </a:r>
            <a:r>
              <a:rPr lang="en-US" sz="2000" dirty="0" err="1">
                <a:latin typeface="Georgia" panose="02040502050405020303" pitchFamily="18" charset="0"/>
              </a:rPr>
              <a:t>dll</a:t>
            </a:r>
            <a:r>
              <a:rPr lang="en-US" sz="2000" dirty="0">
                <a:latin typeface="Georgia" panose="02040502050405020303" pitchFamily="18" charset="0"/>
              </a:rPr>
              <a:t>)</a:t>
            </a:r>
          </a:p>
          <a:p>
            <a:pPr marL="457200" lvl="1" indent="0" algn="just">
              <a:buNone/>
            </a:pPr>
            <a:r>
              <a:rPr lang="en-US" sz="2000" dirty="0">
                <a:latin typeface="Georgia" panose="02040502050405020303" pitchFamily="18" charset="0"/>
              </a:rPr>
              <a:t>	Kernel modules (.</a:t>
            </a:r>
            <a:r>
              <a:rPr lang="en-US" sz="2000" dirty="0" err="1">
                <a:latin typeface="Georgia" panose="02040502050405020303" pitchFamily="18" charset="0"/>
              </a:rPr>
              <a:t>srv</a:t>
            </a:r>
            <a:r>
              <a:rPr lang="en-US" sz="2000" dirty="0">
                <a:latin typeface="Georgia" panose="02040502050405020303" pitchFamily="18" charset="0"/>
              </a:rPr>
              <a:t>)</a:t>
            </a:r>
          </a:p>
          <a:p>
            <a:pPr marL="457200" lvl="1" indent="0" algn="just">
              <a:buNone/>
            </a:pPr>
            <a:endParaRPr lang="en-US" sz="2000" dirty="0">
              <a:latin typeface="Georgia" panose="02040502050405020303" pitchFamily="18" charset="0"/>
            </a:endParaRPr>
          </a:p>
          <a:p>
            <a:pPr marL="457200" lvl="1" indent="0" algn="just">
              <a:buNone/>
            </a:pPr>
            <a:endParaRPr lang="en-US" sz="2000" dirty="0">
              <a:latin typeface="Georgia" panose="02040502050405020303" pitchFamily="18" charset="0"/>
            </a:endParaRPr>
          </a:p>
          <a:p>
            <a:pPr marL="457200" lvl="1" indent="0" algn="just">
              <a:buNone/>
            </a:pPr>
            <a:endParaRPr lang="en-US" sz="2000" dirty="0">
              <a:latin typeface="Georgia" panose="02040502050405020303" pitchFamily="18" charset="0"/>
            </a:endParaRPr>
          </a:p>
          <a:p>
            <a:pPr marL="457200" lvl="1" indent="0" algn="just">
              <a:buNone/>
            </a:pPr>
            <a:endParaRPr lang="en-US" sz="2000" dirty="0">
              <a:latin typeface="Georgia" panose="02040502050405020303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sz="2400" dirty="0">
              <a:latin typeface="Georgia" panose="02040502050405020303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sz="2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46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eorgia" panose="02040502050405020303" pitchFamily="18" charset="0"/>
              </a:rPr>
              <a:t>Methodology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5496" y="1285860"/>
            <a:ext cx="8928992" cy="4525963"/>
          </a:xfrm>
        </p:spPr>
        <p:txBody>
          <a:bodyPr>
            <a:normAutofit/>
          </a:bodyPr>
          <a:lstStyle/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sz="2400" dirty="0">
              <a:latin typeface="Georgia" panose="02040502050405020303" pitchFamily="18" charset="0"/>
            </a:endParaRPr>
          </a:p>
          <a:p>
            <a:pPr algn="ctr"/>
            <a:r>
              <a:rPr lang="en-US" sz="2400" dirty="0">
                <a:latin typeface="Georgia" panose="02040502050405020303" pitchFamily="18" charset="0"/>
              </a:rPr>
              <a:t>Structure of PE Files</a:t>
            </a:r>
          </a:p>
          <a:p>
            <a:pPr algn="just"/>
            <a:endParaRPr lang="en-US" sz="2400" dirty="0">
              <a:latin typeface="Georgia" panose="02040502050405020303" pitchFamily="18" charset="0"/>
            </a:endParaRP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10E0AB-3336-5264-90A3-F83E170AA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5816" y="1016254"/>
            <a:ext cx="3312368" cy="421294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2233</TotalTime>
  <Words>754</Words>
  <Application>Microsoft Office PowerPoint</Application>
  <PresentationFormat>On-screen Show (4:3)</PresentationFormat>
  <Paragraphs>199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Georgia</vt:lpstr>
      <vt:lpstr>Wingdings</vt:lpstr>
      <vt:lpstr>Office Theme</vt:lpstr>
      <vt:lpstr>PERFORMANCE EVALUATION  AND  DETECTION OF MALWARE</vt:lpstr>
      <vt:lpstr>Outline of Presentation</vt:lpstr>
      <vt:lpstr>Introduction</vt:lpstr>
      <vt:lpstr>Introduction</vt:lpstr>
      <vt:lpstr>Objective</vt:lpstr>
      <vt:lpstr>Problem Statement</vt:lpstr>
      <vt:lpstr>Proposed System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Results</vt:lpstr>
      <vt:lpstr>Results</vt:lpstr>
      <vt:lpstr>Conclusion</vt:lpstr>
      <vt:lpstr>Future Scope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Project</dc:title>
  <dc:creator>admin</dc:creator>
  <cp:lastModifiedBy>Aayush Kumar</cp:lastModifiedBy>
  <cp:revision>6</cp:revision>
  <dcterms:created xsi:type="dcterms:W3CDTF">2023-05-28T03:50:29Z</dcterms:created>
  <dcterms:modified xsi:type="dcterms:W3CDTF">2024-05-25T09:54:23Z</dcterms:modified>
</cp:coreProperties>
</file>